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28.png" ContentType="image/png"/>
  <Override PartName="/ppt/media/image1.jpeg" ContentType="image/jpeg"/>
  <Override PartName="/ppt/media/image59.png" ContentType="image/png"/>
  <Override PartName="/ppt/media/image3.png" ContentType="image/png"/>
  <Override PartName="/ppt/media/image58.png" ContentType="image/png"/>
  <Override PartName="/ppt/media/image2.png" ContentType="image/png"/>
  <Override PartName="/ppt/media/image21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5624175" cy="7516812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1282428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399680" y="4777560"/>
            <a:ext cx="1282428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797112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399680" y="47775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7971120" y="47775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735880" y="29091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0071720" y="29091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1399680" y="47775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body"/>
          </p:nvPr>
        </p:nvSpPr>
        <p:spPr>
          <a:xfrm>
            <a:off x="5735880" y="47775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body"/>
          </p:nvPr>
        </p:nvSpPr>
        <p:spPr>
          <a:xfrm>
            <a:off x="10071720" y="47775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1399680" y="2909160"/>
            <a:ext cx="12824280" cy="3577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12824280" cy="3577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6258240" cy="3577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7971120" y="2909160"/>
            <a:ext cx="6258240" cy="3577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ubTitle"/>
          </p:nvPr>
        </p:nvSpPr>
        <p:spPr>
          <a:xfrm>
            <a:off x="1399680" y="1235880"/>
            <a:ext cx="12824280" cy="646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7971120" y="2909160"/>
            <a:ext cx="6258240" cy="3577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1399680" y="47775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1399680" y="2909160"/>
            <a:ext cx="12824280" cy="3577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6258240" cy="3577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797112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7971120" y="47775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797112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399680" y="4777560"/>
            <a:ext cx="1282428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1282428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1399680" y="4777560"/>
            <a:ext cx="1282428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797112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399680" y="47775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7971120" y="47775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735880" y="29091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10071720" y="29091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1399680" y="47775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body"/>
          </p:nvPr>
        </p:nvSpPr>
        <p:spPr>
          <a:xfrm>
            <a:off x="5735880" y="47775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body"/>
          </p:nvPr>
        </p:nvSpPr>
        <p:spPr>
          <a:xfrm>
            <a:off x="10071720" y="4777560"/>
            <a:ext cx="412920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12824280" cy="3577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6258240" cy="3577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7971120" y="2909160"/>
            <a:ext cx="6258240" cy="3577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1399680" y="1235880"/>
            <a:ext cx="12824280" cy="646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7971120" y="2909160"/>
            <a:ext cx="6258240" cy="3577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399680" y="47775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6258240" cy="3577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797112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971120" y="47775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39968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7971120" y="2909160"/>
            <a:ext cx="625824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399680" y="4777560"/>
            <a:ext cx="12824280" cy="170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63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127760"/>
            <a:ext cx="12593160" cy="3388680"/>
          </a:xfrm>
          <a:prstGeom prst="rtTriangl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6121800" y="2266200"/>
            <a:ext cx="9501840" cy="5250240"/>
          </a:xfrm>
          <a:prstGeom prst="rtTriangl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0800000">
            <a:off x="8643600" y="0"/>
            <a:ext cx="6980400" cy="2999520"/>
          </a:xfrm>
          <a:prstGeom prst="rtTriangle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347400" y="301320"/>
            <a:ext cx="14928840" cy="6913440"/>
          </a:xfrm>
          <a:prstGeom prst="rect">
            <a:avLst/>
          </a:prstGeom>
          <a:solidFill>
            <a:schemeClr val="dk1"/>
          </a:solidFill>
          <a:ln w="0">
            <a:noFill/>
          </a:ln>
          <a:effectLst>
            <a:outerShdw algn="ctr" blurRad="228600" rotWithShape="0" sx="101000" sy="101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" name="Group 5"/>
          <p:cNvGrpSpPr/>
          <p:nvPr/>
        </p:nvGrpSpPr>
        <p:grpSpPr>
          <a:xfrm>
            <a:off x="435960" y="720"/>
            <a:ext cx="3845520" cy="1525680"/>
            <a:chOff x="435960" y="720"/>
            <a:chExt cx="3845520" cy="1525680"/>
          </a:xfrm>
        </p:grpSpPr>
        <p:sp>
          <p:nvSpPr>
            <p:cNvPr id="5" name="CustomShape 6"/>
            <p:cNvSpPr/>
            <p:nvPr/>
          </p:nvSpPr>
          <p:spPr>
            <a:xfrm>
              <a:off x="1305720" y="720"/>
              <a:ext cx="2975760" cy="152568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870840" y="720"/>
              <a:ext cx="2975760" cy="152568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435960" y="720"/>
              <a:ext cx="2975760" cy="152568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" name="Group 9"/>
          <p:cNvGrpSpPr/>
          <p:nvPr/>
        </p:nvGrpSpPr>
        <p:grpSpPr>
          <a:xfrm>
            <a:off x="1547280" y="720"/>
            <a:ext cx="3845160" cy="1525680"/>
            <a:chOff x="1547280" y="720"/>
            <a:chExt cx="3845160" cy="1525680"/>
          </a:xfrm>
        </p:grpSpPr>
        <p:sp>
          <p:nvSpPr>
            <p:cNvPr id="9" name="CustomShape 10"/>
            <p:cNvSpPr/>
            <p:nvPr/>
          </p:nvSpPr>
          <p:spPr>
            <a:xfrm>
              <a:off x="2416680" y="720"/>
              <a:ext cx="2975760" cy="152568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982160" y="720"/>
              <a:ext cx="2975760" cy="152568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547280" y="720"/>
              <a:ext cx="2975760" cy="152568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" name="Group 13"/>
          <p:cNvGrpSpPr/>
          <p:nvPr/>
        </p:nvGrpSpPr>
        <p:grpSpPr>
          <a:xfrm>
            <a:off x="12059640" y="7560"/>
            <a:ext cx="3162960" cy="1098720"/>
            <a:chOff x="12059640" y="7560"/>
            <a:chExt cx="3162960" cy="1098720"/>
          </a:xfrm>
        </p:grpSpPr>
        <p:sp>
          <p:nvSpPr>
            <p:cNvPr id="13" name="CustomShape 14"/>
            <p:cNvSpPr/>
            <p:nvPr/>
          </p:nvSpPr>
          <p:spPr>
            <a:xfrm>
              <a:off x="13088160" y="7560"/>
              <a:ext cx="2134440" cy="109872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2574080" y="7560"/>
              <a:ext cx="2134440" cy="109872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2059640" y="7560"/>
              <a:ext cx="2134440" cy="109872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" name="Group 17"/>
          <p:cNvGrpSpPr/>
          <p:nvPr/>
        </p:nvGrpSpPr>
        <p:grpSpPr>
          <a:xfrm>
            <a:off x="11197080" y="6163920"/>
            <a:ext cx="4082040" cy="1352520"/>
            <a:chOff x="11197080" y="6163920"/>
            <a:chExt cx="4082040" cy="1352520"/>
          </a:xfrm>
        </p:grpSpPr>
        <p:sp>
          <p:nvSpPr>
            <p:cNvPr id="17" name="CustomShape 18"/>
            <p:cNvSpPr/>
            <p:nvPr/>
          </p:nvSpPr>
          <p:spPr>
            <a:xfrm>
              <a:off x="12524760" y="6163920"/>
              <a:ext cx="2754360" cy="135252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1860920" y="6163920"/>
              <a:ext cx="2754360" cy="135252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1197080" y="6163920"/>
              <a:ext cx="2754360" cy="135252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340200" y="5927040"/>
            <a:ext cx="4775760" cy="1582920"/>
            <a:chOff x="340200" y="5927040"/>
            <a:chExt cx="4775760" cy="1582920"/>
          </a:xfrm>
        </p:grpSpPr>
        <p:sp>
          <p:nvSpPr>
            <p:cNvPr id="21" name="CustomShape 22"/>
            <p:cNvSpPr/>
            <p:nvPr/>
          </p:nvSpPr>
          <p:spPr>
            <a:xfrm>
              <a:off x="1893240" y="5927040"/>
              <a:ext cx="3222720" cy="158292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1116720" y="5927040"/>
              <a:ext cx="3222720" cy="158292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340200" y="5927040"/>
              <a:ext cx="3222720" cy="158292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" name="PlaceHolder 25"/>
          <p:cNvSpPr>
            <a:spLocks noGrp="1"/>
          </p:cNvSpPr>
          <p:nvPr>
            <p:ph type="title"/>
          </p:nvPr>
        </p:nvSpPr>
        <p:spPr>
          <a:xfrm>
            <a:off x="3175920" y="2664000"/>
            <a:ext cx="9160560" cy="21157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r>
              <a:rPr b="0" lang="en-US" sz="3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6"/>
          <p:cNvSpPr>
            <a:spLocks noGrp="1"/>
          </p:cNvSpPr>
          <p:nvPr>
            <p:ph type="sldNum"/>
          </p:nvPr>
        </p:nvSpPr>
        <p:spPr>
          <a:xfrm>
            <a:off x="14337000" y="6640200"/>
            <a:ext cx="937080" cy="5749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15F8522-2CE1-49B9-A84F-A06C74D7DA52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body"/>
          </p:nvPr>
        </p:nvSpPr>
        <p:spPr>
          <a:xfrm>
            <a:off x="781200" y="1758600"/>
            <a:ext cx="14061240" cy="435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33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 flipH="1">
            <a:off x="6121800" y="2266200"/>
            <a:ext cx="9501840" cy="5250240"/>
          </a:xfrm>
          <a:prstGeom prst="rtTriangle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2"/>
          <p:cNvSpPr/>
          <p:nvPr/>
        </p:nvSpPr>
        <p:spPr>
          <a:xfrm>
            <a:off x="0" y="4127760"/>
            <a:ext cx="12593160" cy="3388680"/>
          </a:xfrm>
          <a:prstGeom prst="rtTriangl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3"/>
          <p:cNvSpPr/>
          <p:nvPr/>
        </p:nvSpPr>
        <p:spPr>
          <a:xfrm>
            <a:off x="347400" y="301320"/>
            <a:ext cx="14928840" cy="6913440"/>
          </a:xfrm>
          <a:prstGeom prst="rect">
            <a:avLst/>
          </a:prstGeom>
          <a:solidFill>
            <a:schemeClr val="dk1"/>
          </a:solidFill>
          <a:ln w="0">
            <a:noFill/>
          </a:ln>
          <a:effectLst>
            <a:outerShdw algn="ctr" blurRad="228600" rotWithShape="0" sx="101000" sy="101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" name="PlaceHolder 4"/>
          <p:cNvSpPr>
            <a:spLocks noGrp="1"/>
          </p:cNvSpPr>
          <p:nvPr>
            <p:ph type="title"/>
          </p:nvPr>
        </p:nvSpPr>
        <p:spPr>
          <a:xfrm>
            <a:off x="1399680" y="1235880"/>
            <a:ext cx="12824280" cy="1395000"/>
          </a:xfrm>
          <a:prstGeom prst="rect">
            <a:avLst/>
          </a:prstGeom>
        </p:spPr>
        <p:txBody>
          <a:bodyPr tIns="91440" bIns="91440">
            <a:norm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1399680" y="2909160"/>
            <a:ext cx="12824280" cy="357732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/>
          </p:nvPr>
        </p:nvSpPr>
        <p:spPr>
          <a:xfrm>
            <a:off x="14337000" y="6640200"/>
            <a:ext cx="937080" cy="5749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FD0B462-2043-4304-A277-DFBE97046DEA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141000" y="1137600"/>
            <a:ext cx="10572120" cy="3190680"/>
          </a:xfrm>
          <a:prstGeom prst="rect">
            <a:avLst/>
          </a:prstGeom>
          <a:noFill/>
          <a:ln w="0"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  <p:txBody>
          <a:bodyPr tIns="91440" bIns="91440" anchor="ctr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200" spc="-1" strike="noStrike">
                <a:solidFill>
                  <a:srgbClr val="af7b51"/>
                </a:solidFill>
                <a:latin typeface="Nunito"/>
                <a:ea typeface="Nunito"/>
              </a:rPr>
              <a:t>         </a:t>
            </a:r>
            <a:r>
              <a:rPr b="1" lang="en-GB" sz="4200" spc="-1" strike="noStrike">
                <a:solidFill>
                  <a:srgbClr val="af7b51"/>
                </a:solidFill>
                <a:latin typeface="Nunito"/>
                <a:ea typeface="Nunito"/>
              </a:rPr>
              <a:t>  </a:t>
            </a:r>
            <a:r>
              <a:rPr b="1" lang="en-GB" sz="4800" spc="-1" strike="noStrike">
                <a:solidFill>
                  <a:srgbClr val="af7b51"/>
                </a:solidFill>
                <a:latin typeface="Nunito"/>
                <a:ea typeface="Nunito"/>
              </a:rPr>
              <a:t>WE CARE HOME CARE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3231720" y="2994480"/>
            <a:ext cx="9160560" cy="7635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2500" spc="-1" strike="noStrike">
                <a:solidFill>
                  <a:srgbClr val="af7b51"/>
                </a:solidFill>
                <a:latin typeface="Calibri"/>
                <a:ea typeface="Calibri"/>
              </a:rPr>
              <a:t>        </a:t>
            </a:r>
            <a:r>
              <a:rPr b="1" lang="en-GB" sz="2200" spc="-1" strike="noStrike">
                <a:solidFill>
                  <a:srgbClr val="af7b51"/>
                </a:solidFill>
                <a:latin typeface="Calibri"/>
                <a:ea typeface="Calibri"/>
              </a:rPr>
              <a:t>  </a:t>
            </a:r>
            <a:r>
              <a:rPr b="0" lang="en-GB" sz="2200" spc="-1" strike="noStrike">
                <a:solidFill>
                  <a:srgbClr val="af7b51"/>
                </a:solidFill>
                <a:latin typeface="Calibri"/>
                <a:ea typeface="Calibri"/>
              </a:rPr>
              <a:t>Customer Satisfaction Is Our Priority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11307240" y="4947840"/>
            <a:ext cx="3781800" cy="15393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000" spc="-1" strike="noStrike" u="sng">
                <a:solidFill>
                  <a:srgbClr val="af7b51"/>
                </a:solidFill>
                <a:uFillTx/>
                <a:latin typeface="Calibri"/>
                <a:ea typeface="Calibri"/>
              </a:rPr>
              <a:t>PREPARED BY: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af7b51"/>
                </a:solidFill>
                <a:latin typeface="Calibri"/>
                <a:ea typeface="Calibri"/>
              </a:rPr>
              <a:t>Harshil Sheth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af7b51"/>
                </a:solidFill>
                <a:latin typeface="Calibri"/>
                <a:ea typeface="Calibri"/>
              </a:rPr>
              <a:t>Vrunda Savaliya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af7b51"/>
                </a:solidFill>
                <a:latin typeface="Calibri"/>
                <a:ea typeface="Calibri"/>
              </a:rPr>
              <a:t>Vidhi Kapadia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8" name="TextShape 4"/>
          <p:cNvSpPr txBox="1"/>
          <p:nvPr/>
        </p:nvSpPr>
        <p:spPr>
          <a:xfrm>
            <a:off x="884880" y="4784760"/>
            <a:ext cx="2932200" cy="1247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000" spc="-1" strike="noStrike" u="sng">
                <a:solidFill>
                  <a:srgbClr val="af7b51"/>
                </a:solidFill>
                <a:uFillTx/>
                <a:latin typeface="Calibri"/>
                <a:ea typeface="Calibri"/>
              </a:rPr>
              <a:t>MENTOR: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af7b51"/>
                </a:solidFill>
                <a:latin typeface="Calibri"/>
                <a:ea typeface="Calibri"/>
              </a:rPr>
              <a:t>Mr. Suril Patel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09" name="Google Shape;132;p13" descr=""/>
          <p:cNvPicPr/>
          <p:nvPr/>
        </p:nvPicPr>
        <p:blipFill>
          <a:blip r:embed="rId1"/>
          <a:stretch/>
        </p:blipFill>
        <p:spPr>
          <a:xfrm>
            <a:off x="11812680" y="776520"/>
            <a:ext cx="2771280" cy="153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399680" y="62676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User Dashboard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81E64BA-7676-442D-A1B1-2D57773D0D89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10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22" name="Google Shape;282;p22" descr=""/>
          <p:cNvPicPr/>
          <p:nvPr/>
        </p:nvPicPr>
        <p:blipFill>
          <a:blip r:embed="rId1"/>
          <a:stretch/>
        </p:blipFill>
        <p:spPr>
          <a:xfrm>
            <a:off x="1399680" y="1575000"/>
            <a:ext cx="11949120" cy="539712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1399680" y="62676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View Services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AB040D4-6E5A-41B4-8D0B-2C81687EB7E7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11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25" name="Google Shape;289;p23" descr=""/>
          <p:cNvPicPr/>
          <p:nvPr/>
        </p:nvPicPr>
        <p:blipFill>
          <a:blip r:embed="rId1"/>
          <a:stretch/>
        </p:blipFill>
        <p:spPr>
          <a:xfrm>
            <a:off x="1399680" y="1575000"/>
            <a:ext cx="12093840" cy="538920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1399680" y="62676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View Service Categories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C410692-F622-4AD8-A8A1-E7B776CA1EE4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12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28" name="Google Shape;296;p24" descr=""/>
          <p:cNvPicPr/>
          <p:nvPr/>
        </p:nvPicPr>
        <p:blipFill>
          <a:blip r:embed="rId1"/>
          <a:stretch/>
        </p:blipFill>
        <p:spPr>
          <a:xfrm>
            <a:off x="1399680" y="1773720"/>
            <a:ext cx="7523640" cy="497016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pic>
        <p:nvPicPr>
          <p:cNvPr id="229" name="Google Shape;297;p24" descr=""/>
          <p:cNvPicPr/>
          <p:nvPr/>
        </p:nvPicPr>
        <p:blipFill>
          <a:blip r:embed="rId2"/>
          <a:stretch/>
        </p:blipFill>
        <p:spPr>
          <a:xfrm>
            <a:off x="10519200" y="1364760"/>
            <a:ext cx="3956760" cy="365616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230" name="CustomShape 3"/>
          <p:cNvSpPr/>
          <p:nvPr/>
        </p:nvSpPr>
        <p:spPr>
          <a:xfrm flipH="1" rot="10800000">
            <a:off x="6302520" y="3193560"/>
            <a:ext cx="4215960" cy="196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l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4"/>
          <p:cNvSpPr/>
          <p:nvPr/>
        </p:nvSpPr>
        <p:spPr>
          <a:xfrm rot="20100000">
            <a:off x="7328520" y="3616920"/>
            <a:ext cx="278640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af7b51"/>
                </a:solidFill>
                <a:latin typeface="Calibri"/>
                <a:ea typeface="Calibri"/>
              </a:rPr>
              <a:t>CLICK ON VIEW MORE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1399680" y="62676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Add To Cart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DDEEC19-95B7-49FE-98B9-A5EEF039A79A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13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4" name="Google Shape;306;p25" descr=""/>
          <p:cNvPicPr/>
          <p:nvPr/>
        </p:nvPicPr>
        <p:blipFill>
          <a:blip r:embed="rId1"/>
          <a:stretch/>
        </p:blipFill>
        <p:spPr>
          <a:xfrm>
            <a:off x="1399680" y="2042280"/>
            <a:ext cx="6641640" cy="373572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235" name="CustomShape 3"/>
          <p:cNvSpPr/>
          <p:nvPr/>
        </p:nvSpPr>
        <p:spPr>
          <a:xfrm flipH="1" rot="10800000">
            <a:off x="5235120" y="3620160"/>
            <a:ext cx="3887280" cy="99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l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4"/>
          <p:cNvSpPr/>
          <p:nvPr/>
        </p:nvSpPr>
        <p:spPr>
          <a:xfrm rot="20990400">
            <a:off x="5796360" y="3663720"/>
            <a:ext cx="278604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af7b51"/>
                </a:solidFill>
                <a:latin typeface="Calibri"/>
                <a:ea typeface="Calibri"/>
              </a:rPr>
              <a:t>CLICK ON ADD TO CART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7" name="Google Shape;309;p25" descr=""/>
          <p:cNvPicPr/>
          <p:nvPr/>
        </p:nvPicPr>
        <p:blipFill>
          <a:blip r:embed="rId2"/>
          <a:stretch/>
        </p:blipFill>
        <p:spPr>
          <a:xfrm>
            <a:off x="9270000" y="758880"/>
            <a:ext cx="5266800" cy="256068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pic>
        <p:nvPicPr>
          <p:cNvPr id="238" name="Google Shape;310;p25" descr=""/>
          <p:cNvPicPr/>
          <p:nvPr/>
        </p:nvPicPr>
        <p:blipFill>
          <a:blip r:embed="rId3"/>
          <a:stretch/>
        </p:blipFill>
        <p:spPr>
          <a:xfrm>
            <a:off x="9270000" y="3758400"/>
            <a:ext cx="5360400" cy="301500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1399680" y="50004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Sign In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4960D2D-C2A3-4093-8A7D-3097A1B46080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14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41" name="Google Shape;317;p26" descr=""/>
          <p:cNvPicPr/>
          <p:nvPr/>
        </p:nvPicPr>
        <p:blipFill>
          <a:blip r:embed="rId1"/>
          <a:stretch/>
        </p:blipFill>
        <p:spPr>
          <a:xfrm>
            <a:off x="1494000" y="1448280"/>
            <a:ext cx="11240280" cy="536400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242" name="CustomShape 3"/>
          <p:cNvSpPr/>
          <p:nvPr/>
        </p:nvSpPr>
        <p:spPr>
          <a:xfrm>
            <a:off x="6843960" y="4218120"/>
            <a:ext cx="1919880" cy="606960"/>
          </a:xfrm>
          <a:prstGeom prst="ellipse">
            <a:avLst/>
          </a:prstGeom>
          <a:noFill/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1399680" y="50004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Sign Up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01CE954-580F-404E-AD2F-A43FA36ADA42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15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45" name="Google Shape;325;p27" descr=""/>
          <p:cNvPicPr/>
          <p:nvPr/>
        </p:nvPicPr>
        <p:blipFill>
          <a:blip r:embed="rId1"/>
          <a:stretch/>
        </p:blipFill>
        <p:spPr>
          <a:xfrm>
            <a:off x="1399680" y="1220040"/>
            <a:ext cx="6411960" cy="576360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pic>
        <p:nvPicPr>
          <p:cNvPr id="246" name="Google Shape;326;p27" descr=""/>
          <p:cNvPicPr/>
          <p:nvPr/>
        </p:nvPicPr>
        <p:blipFill>
          <a:blip r:embed="rId2"/>
          <a:stretch/>
        </p:blipFill>
        <p:spPr>
          <a:xfrm>
            <a:off x="8000640" y="1220040"/>
            <a:ext cx="7104960" cy="576360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1399680" y="50004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SIGN IN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1178396-D1F9-4480-BCBF-FDD6EEA5C210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16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49" name="Google Shape;333;p28" descr=""/>
          <p:cNvPicPr/>
          <p:nvPr/>
        </p:nvPicPr>
        <p:blipFill>
          <a:blip r:embed="rId1"/>
          <a:stretch/>
        </p:blipFill>
        <p:spPr>
          <a:xfrm>
            <a:off x="1399680" y="1292400"/>
            <a:ext cx="11786040" cy="576360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250" name="CustomShape 3"/>
          <p:cNvSpPr/>
          <p:nvPr/>
        </p:nvSpPr>
        <p:spPr>
          <a:xfrm>
            <a:off x="5695200" y="4480560"/>
            <a:ext cx="1033920" cy="492120"/>
          </a:xfrm>
          <a:prstGeom prst="ellipse">
            <a:avLst/>
          </a:prstGeom>
          <a:noFill/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1399680" y="50004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Forget Password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49130AD-750E-4327-B399-E557FA2A62EB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53" name="Google Shape;341;p29" descr=""/>
          <p:cNvPicPr/>
          <p:nvPr/>
        </p:nvPicPr>
        <p:blipFill>
          <a:blip r:embed="rId1"/>
          <a:stretch/>
        </p:blipFill>
        <p:spPr>
          <a:xfrm>
            <a:off x="919080" y="1936440"/>
            <a:ext cx="5842440" cy="4283280"/>
          </a:xfrm>
          <a:prstGeom prst="rect">
            <a:avLst/>
          </a:prstGeom>
          <a:ln w="0">
            <a:noFill/>
          </a:ln>
        </p:spPr>
      </p:pic>
      <p:pic>
        <p:nvPicPr>
          <p:cNvPr id="254" name="Google Shape;342;p29" descr=""/>
          <p:cNvPicPr/>
          <p:nvPr/>
        </p:nvPicPr>
        <p:blipFill>
          <a:blip r:embed="rId2"/>
          <a:stretch/>
        </p:blipFill>
        <p:spPr>
          <a:xfrm>
            <a:off x="8817840" y="598680"/>
            <a:ext cx="6105240" cy="2625480"/>
          </a:xfrm>
          <a:prstGeom prst="rect">
            <a:avLst/>
          </a:prstGeom>
          <a:ln w="0">
            <a:noFill/>
          </a:ln>
        </p:spPr>
      </p:pic>
      <p:pic>
        <p:nvPicPr>
          <p:cNvPr id="255" name="Google Shape;343;p29" descr=""/>
          <p:cNvPicPr/>
          <p:nvPr/>
        </p:nvPicPr>
        <p:blipFill>
          <a:blip r:embed="rId3"/>
          <a:stretch/>
        </p:blipFill>
        <p:spPr>
          <a:xfrm>
            <a:off x="8817840" y="3627000"/>
            <a:ext cx="6105240" cy="3264480"/>
          </a:xfrm>
          <a:prstGeom prst="rect">
            <a:avLst/>
          </a:prstGeom>
          <a:ln w="0">
            <a:noFill/>
          </a:ln>
        </p:spPr>
      </p:pic>
      <p:sp>
        <p:nvSpPr>
          <p:cNvPr id="256" name="CustomShape 3"/>
          <p:cNvSpPr/>
          <p:nvPr/>
        </p:nvSpPr>
        <p:spPr>
          <a:xfrm flipH="1" rot="10800000">
            <a:off x="4578480" y="1911960"/>
            <a:ext cx="4238280" cy="220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8817840" y="1911600"/>
            <a:ext cx="360" cy="3347640"/>
          </a:xfrm>
          <a:prstGeom prst="bentConnector3">
            <a:avLst>
              <a:gd name="adj1" fmla="val -39687500"/>
            </a:avLst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1312200" y="50004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View Cart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5431594-B877-4012-AD9E-D9F44E80B1B0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18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0" name="CustomShape 3"/>
          <p:cNvSpPr/>
          <p:nvPr/>
        </p:nvSpPr>
        <p:spPr>
          <a:xfrm flipH="1" rot="10800000">
            <a:off x="4743360" y="3561480"/>
            <a:ext cx="4130280" cy="19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1" name="Google Shape;353;p30" descr=""/>
          <p:cNvPicPr/>
          <p:nvPr/>
        </p:nvPicPr>
        <p:blipFill>
          <a:blip r:embed="rId1"/>
          <a:stretch/>
        </p:blipFill>
        <p:spPr>
          <a:xfrm>
            <a:off x="1115640" y="1926720"/>
            <a:ext cx="6225480" cy="3882240"/>
          </a:xfrm>
          <a:prstGeom prst="rect">
            <a:avLst/>
          </a:prstGeom>
          <a:ln w="0">
            <a:noFill/>
          </a:ln>
        </p:spPr>
      </p:pic>
      <p:sp>
        <p:nvSpPr>
          <p:cNvPr id="262" name="CustomShape 4"/>
          <p:cNvSpPr/>
          <p:nvPr/>
        </p:nvSpPr>
        <p:spPr>
          <a:xfrm>
            <a:off x="4130640" y="3380400"/>
            <a:ext cx="612720" cy="67680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Google Shape;355;p30" descr=""/>
          <p:cNvPicPr/>
          <p:nvPr/>
        </p:nvPicPr>
        <p:blipFill>
          <a:blip r:embed="rId2"/>
          <a:stretch/>
        </p:blipFill>
        <p:spPr>
          <a:xfrm>
            <a:off x="8880480" y="1926720"/>
            <a:ext cx="6139440" cy="388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1312200" y="50004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Place Order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B4FE9E0-C584-4B39-A460-EE36A6C646C9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19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66" name="Google Shape;362;p31" descr=""/>
          <p:cNvPicPr/>
          <p:nvPr/>
        </p:nvPicPr>
        <p:blipFill>
          <a:blip r:embed="rId1"/>
          <a:stretch/>
        </p:blipFill>
        <p:spPr>
          <a:xfrm>
            <a:off x="750960" y="1711440"/>
            <a:ext cx="7060680" cy="482364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267" name="CustomShape 3"/>
          <p:cNvSpPr/>
          <p:nvPr/>
        </p:nvSpPr>
        <p:spPr>
          <a:xfrm>
            <a:off x="5298120" y="5467680"/>
            <a:ext cx="787680" cy="67680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Google Shape;364;p31" descr=""/>
          <p:cNvPicPr/>
          <p:nvPr/>
        </p:nvPicPr>
        <p:blipFill>
          <a:blip r:embed="rId2"/>
          <a:stretch/>
        </p:blipFill>
        <p:spPr>
          <a:xfrm>
            <a:off x="8845200" y="1711440"/>
            <a:ext cx="5976720" cy="475416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399680" y="123588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Project Definition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399680" y="2183760"/>
            <a:ext cx="12824280" cy="43027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000000"/>
                </a:solidFill>
                <a:latin typeface="Calibri"/>
                <a:ea typeface="Calibri"/>
              </a:rPr>
              <a:t>A web-based solution to order/manage home care services (office/home cleaning, washing of rental house, stair cleaning etc.). The customer area should provide online ordering facility of home care services to end user along with management of his/her profile &amp; orders. The admin area should provide easy way to manage customer, services, feedbacks &amp; orders.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6E9D8C7-FDE9-435C-90B5-FB91F0226294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1312200" y="50004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View Order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E20FE51-E726-448C-A9B6-5CBF27740E27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20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71" name="Google Shape;371;p32" descr=""/>
          <p:cNvPicPr/>
          <p:nvPr/>
        </p:nvPicPr>
        <p:blipFill>
          <a:blip r:embed="rId1"/>
          <a:stretch/>
        </p:blipFill>
        <p:spPr>
          <a:xfrm>
            <a:off x="861120" y="1746720"/>
            <a:ext cx="6950520" cy="468360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pic>
        <p:nvPicPr>
          <p:cNvPr id="272" name="Google Shape;372;p32" descr=""/>
          <p:cNvPicPr/>
          <p:nvPr/>
        </p:nvPicPr>
        <p:blipFill>
          <a:blip r:embed="rId2"/>
          <a:stretch/>
        </p:blipFill>
        <p:spPr>
          <a:xfrm>
            <a:off x="8116920" y="1797480"/>
            <a:ext cx="6950520" cy="463284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273" name="CustomShape 3"/>
          <p:cNvSpPr/>
          <p:nvPr/>
        </p:nvSpPr>
        <p:spPr>
          <a:xfrm>
            <a:off x="4480920" y="3584880"/>
            <a:ext cx="539640" cy="67680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4"/>
          <p:cNvSpPr/>
          <p:nvPr/>
        </p:nvSpPr>
        <p:spPr>
          <a:xfrm flipH="1" rot="10800000">
            <a:off x="5020560" y="3868200"/>
            <a:ext cx="4393080" cy="5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312200" y="50004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Give Feedback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7F2B753-5B26-4366-9307-332548E7CCF6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21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77" name="Google Shape;381;p33" descr=""/>
          <p:cNvPicPr/>
          <p:nvPr/>
        </p:nvPicPr>
        <p:blipFill>
          <a:blip r:embed="rId1"/>
          <a:stretch/>
        </p:blipFill>
        <p:spPr>
          <a:xfrm>
            <a:off x="861120" y="1738800"/>
            <a:ext cx="6290280" cy="463284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278" name="CustomShape 3"/>
          <p:cNvSpPr/>
          <p:nvPr/>
        </p:nvSpPr>
        <p:spPr>
          <a:xfrm>
            <a:off x="3955320" y="3584880"/>
            <a:ext cx="612720" cy="57492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 flipH="1" rot="10800000">
            <a:off x="4568040" y="3007080"/>
            <a:ext cx="3590280" cy="86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Google Shape;384;p33" descr=""/>
          <p:cNvPicPr/>
          <p:nvPr/>
        </p:nvPicPr>
        <p:blipFill>
          <a:blip r:embed="rId2"/>
          <a:stretch/>
        </p:blipFill>
        <p:spPr>
          <a:xfrm>
            <a:off x="8231760" y="696240"/>
            <a:ext cx="6450840" cy="306180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pic>
        <p:nvPicPr>
          <p:cNvPr id="281" name="Google Shape;385;p33" descr=""/>
          <p:cNvPicPr/>
          <p:nvPr/>
        </p:nvPicPr>
        <p:blipFill>
          <a:blip r:embed="rId3"/>
          <a:stretch/>
        </p:blipFill>
        <p:spPr>
          <a:xfrm>
            <a:off x="8278920" y="4160160"/>
            <a:ext cx="6356880" cy="279828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312200" y="50004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Profile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79F89C5-5CE2-4ED6-B129-AB743D79D637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22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84" name="Google Shape;392;p34" descr=""/>
          <p:cNvPicPr/>
          <p:nvPr/>
        </p:nvPicPr>
        <p:blipFill>
          <a:blip r:embed="rId1"/>
          <a:stretch/>
        </p:blipFill>
        <p:spPr>
          <a:xfrm>
            <a:off x="1312200" y="1908720"/>
            <a:ext cx="5810400" cy="376848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285" name="CustomShape 3"/>
          <p:cNvSpPr/>
          <p:nvPr/>
        </p:nvSpPr>
        <p:spPr>
          <a:xfrm>
            <a:off x="5750640" y="4664520"/>
            <a:ext cx="423000" cy="57492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4"/>
          <p:cNvSpPr/>
          <p:nvPr/>
        </p:nvSpPr>
        <p:spPr>
          <a:xfrm flipH="1" rot="10800000">
            <a:off x="6174360" y="4028760"/>
            <a:ext cx="1911600" cy="92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7" name="Google Shape;395;p34" descr=""/>
          <p:cNvPicPr/>
          <p:nvPr/>
        </p:nvPicPr>
        <p:blipFill>
          <a:blip r:embed="rId2"/>
          <a:stretch/>
        </p:blipFill>
        <p:spPr>
          <a:xfrm>
            <a:off x="8150760" y="1900440"/>
            <a:ext cx="6605280" cy="371520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1399680" y="62676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IMPLEMENTATION- ADMIN INTERFACE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D1F8294-EF80-4EBA-A6F6-04DCA91F261A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23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90" name="Google Shape;402;p35" descr=""/>
          <p:cNvPicPr/>
          <p:nvPr/>
        </p:nvPicPr>
        <p:blipFill>
          <a:blip r:embed="rId1"/>
          <a:stretch/>
        </p:blipFill>
        <p:spPr>
          <a:xfrm>
            <a:off x="5102280" y="1874160"/>
            <a:ext cx="5080680" cy="4597560"/>
          </a:xfrm>
          <a:prstGeom prst="rect">
            <a:avLst/>
          </a:prstGeom>
          <a:ln w="38100">
            <a:solidFill>
              <a:schemeClr val="dk2"/>
            </a:solidFill>
            <a:round/>
          </a:ln>
          <a:effectLst>
            <a:outerShdw algn="bl" dir="18478297" dist="18723" rotWithShape="0">
              <a:schemeClr val="accent3">
                <a:alpha val="32000"/>
              </a:scheme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1180800" y="64620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Manage Service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5B6E73B-52D6-4EA5-86A6-CFAEF821ABAD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24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2948400" y="3569760"/>
            <a:ext cx="1911600" cy="57492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"/>
          <p:cNvSpPr/>
          <p:nvPr/>
        </p:nvSpPr>
        <p:spPr>
          <a:xfrm flipH="1" rot="10800000">
            <a:off x="4860720" y="2934000"/>
            <a:ext cx="1911600" cy="92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Google Shape;411;p36" descr=""/>
          <p:cNvPicPr/>
          <p:nvPr/>
        </p:nvPicPr>
        <p:blipFill>
          <a:blip r:embed="rId1"/>
          <a:stretch/>
        </p:blipFill>
        <p:spPr>
          <a:xfrm>
            <a:off x="1057320" y="1900440"/>
            <a:ext cx="5846040" cy="371520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296" name="CustomShape 5"/>
          <p:cNvSpPr/>
          <p:nvPr/>
        </p:nvSpPr>
        <p:spPr>
          <a:xfrm>
            <a:off x="3254760" y="3628080"/>
            <a:ext cx="1386360" cy="57492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6"/>
          <p:cNvSpPr/>
          <p:nvPr/>
        </p:nvSpPr>
        <p:spPr>
          <a:xfrm flipH="1" rot="10800000">
            <a:off x="4641840" y="3430080"/>
            <a:ext cx="3473280" cy="48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Google Shape;414;p36" descr=""/>
          <p:cNvPicPr/>
          <p:nvPr/>
        </p:nvPicPr>
        <p:blipFill>
          <a:blip r:embed="rId2"/>
          <a:stretch/>
        </p:blipFill>
        <p:spPr>
          <a:xfrm>
            <a:off x="8209440" y="1824480"/>
            <a:ext cx="6561000" cy="379152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180800" y="64620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Add Service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4348627-4DBC-4416-B040-A850A784B7D3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25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01" name="Google Shape;421;p37" descr=""/>
          <p:cNvPicPr/>
          <p:nvPr/>
        </p:nvPicPr>
        <p:blipFill>
          <a:blip r:embed="rId1"/>
          <a:stretch/>
        </p:blipFill>
        <p:spPr>
          <a:xfrm>
            <a:off x="867600" y="1935360"/>
            <a:ext cx="5758200" cy="379152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302" name="CustomShape 3"/>
          <p:cNvSpPr/>
          <p:nvPr/>
        </p:nvSpPr>
        <p:spPr>
          <a:xfrm>
            <a:off x="1474200" y="2802240"/>
            <a:ext cx="1050480" cy="379080"/>
          </a:xfrm>
          <a:prstGeom prst="ellipse">
            <a:avLst/>
          </a:prstGeom>
          <a:noFill/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Google Shape;423;p37" descr=""/>
          <p:cNvPicPr/>
          <p:nvPr/>
        </p:nvPicPr>
        <p:blipFill>
          <a:blip r:embed="rId2"/>
          <a:stretch/>
        </p:blipFill>
        <p:spPr>
          <a:xfrm>
            <a:off x="8156520" y="731160"/>
            <a:ext cx="6640560" cy="264024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pic>
        <p:nvPicPr>
          <p:cNvPr id="304" name="Google Shape;424;p37" descr=""/>
          <p:cNvPicPr/>
          <p:nvPr/>
        </p:nvPicPr>
        <p:blipFill>
          <a:blip r:embed="rId3"/>
          <a:stretch/>
        </p:blipFill>
        <p:spPr>
          <a:xfrm>
            <a:off x="8275680" y="3970080"/>
            <a:ext cx="6521400" cy="281844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305" name="CustomShape 4"/>
          <p:cNvSpPr/>
          <p:nvPr/>
        </p:nvSpPr>
        <p:spPr>
          <a:xfrm flipH="1" rot="10800000">
            <a:off x="2525400" y="2051640"/>
            <a:ext cx="5631120" cy="94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5"/>
          <p:cNvSpPr/>
          <p:nvPr/>
        </p:nvSpPr>
        <p:spPr>
          <a:xfrm>
            <a:off x="8156520" y="2051280"/>
            <a:ext cx="119160" cy="3327840"/>
          </a:xfrm>
          <a:prstGeom prst="bentConnector3">
            <a:avLst>
              <a:gd name="adj1" fmla="val -199435"/>
            </a:avLst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1180800" y="64620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Update-Delete Service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A2F1F4C-1749-4094-8531-B6C3D46FB7DB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09" name="Google Shape;433;p38" descr=""/>
          <p:cNvPicPr/>
          <p:nvPr/>
        </p:nvPicPr>
        <p:blipFill>
          <a:blip r:embed="rId1"/>
          <a:stretch/>
        </p:blipFill>
        <p:spPr>
          <a:xfrm>
            <a:off x="867600" y="1935360"/>
            <a:ext cx="5758200" cy="379152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310" name="CustomShape 3"/>
          <p:cNvSpPr/>
          <p:nvPr/>
        </p:nvSpPr>
        <p:spPr>
          <a:xfrm>
            <a:off x="3882600" y="3371760"/>
            <a:ext cx="1050480" cy="379080"/>
          </a:xfrm>
          <a:prstGeom prst="ellipse">
            <a:avLst/>
          </a:prstGeom>
          <a:noFill/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4"/>
          <p:cNvSpPr/>
          <p:nvPr/>
        </p:nvSpPr>
        <p:spPr>
          <a:xfrm flipH="1" rot="10800000">
            <a:off x="4933440" y="2052000"/>
            <a:ext cx="3222720" cy="150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Google Shape;437;p38" descr=""/>
          <p:cNvPicPr/>
          <p:nvPr/>
        </p:nvPicPr>
        <p:blipFill>
          <a:blip r:embed="rId2"/>
          <a:stretch/>
        </p:blipFill>
        <p:spPr>
          <a:xfrm>
            <a:off x="8156520" y="1029600"/>
            <a:ext cx="6521400" cy="2531520"/>
          </a:xfrm>
          <a:prstGeom prst="rect">
            <a:avLst/>
          </a:prstGeom>
          <a:ln w="0">
            <a:noFill/>
          </a:ln>
        </p:spPr>
      </p:pic>
      <p:sp>
        <p:nvSpPr>
          <p:cNvPr id="313" name="CustomShape 5"/>
          <p:cNvSpPr/>
          <p:nvPr/>
        </p:nvSpPr>
        <p:spPr>
          <a:xfrm>
            <a:off x="5342040" y="4364280"/>
            <a:ext cx="539640" cy="48132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Google Shape;439;p38" descr=""/>
          <p:cNvPicPr/>
          <p:nvPr/>
        </p:nvPicPr>
        <p:blipFill>
          <a:blip r:embed="rId3"/>
          <a:stretch/>
        </p:blipFill>
        <p:spPr>
          <a:xfrm>
            <a:off x="8172360" y="3970080"/>
            <a:ext cx="6489720" cy="2758320"/>
          </a:xfrm>
          <a:prstGeom prst="rect">
            <a:avLst/>
          </a:prstGeom>
          <a:ln w="28575">
            <a:solidFill>
              <a:schemeClr val="dk2"/>
            </a:solidFill>
            <a:round/>
          </a:ln>
        </p:spPr>
      </p:pic>
      <p:sp>
        <p:nvSpPr>
          <p:cNvPr id="315" name="CustomShape 6"/>
          <p:cNvSpPr/>
          <p:nvPr/>
        </p:nvSpPr>
        <p:spPr>
          <a:xfrm flipH="1" rot="10800000">
            <a:off x="5882040" y="4452120"/>
            <a:ext cx="4626720" cy="15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1180800" y="64620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Manage Service Categories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B107A1A-8E44-4A4B-A8EB-43E9B37849A7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27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18" name="Google Shape;447;p39" descr=""/>
          <p:cNvPicPr/>
          <p:nvPr/>
        </p:nvPicPr>
        <p:blipFill>
          <a:blip r:embed="rId1"/>
          <a:stretch/>
        </p:blipFill>
        <p:spPr>
          <a:xfrm>
            <a:off x="890280" y="1976400"/>
            <a:ext cx="5940000" cy="383220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319" name="CustomShape 3"/>
          <p:cNvSpPr/>
          <p:nvPr/>
        </p:nvSpPr>
        <p:spPr>
          <a:xfrm>
            <a:off x="4845600" y="4188960"/>
            <a:ext cx="539640" cy="48132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4"/>
          <p:cNvSpPr/>
          <p:nvPr/>
        </p:nvSpPr>
        <p:spPr>
          <a:xfrm flipH="1" rot="10800000">
            <a:off x="5385600" y="4262040"/>
            <a:ext cx="2524680" cy="16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Google Shape;450;p39" descr=""/>
          <p:cNvPicPr/>
          <p:nvPr/>
        </p:nvPicPr>
        <p:blipFill>
          <a:blip r:embed="rId2"/>
          <a:stretch/>
        </p:blipFill>
        <p:spPr>
          <a:xfrm>
            <a:off x="8012880" y="1935360"/>
            <a:ext cx="6886080" cy="387324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1180800" y="64620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Manage Order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BF43B4C-2A7F-4349-86D0-3F3DB5D17A1C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28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4845600" y="4188960"/>
            <a:ext cx="539640" cy="48132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Google Shape;458;p40" descr=""/>
          <p:cNvPicPr/>
          <p:nvPr/>
        </p:nvPicPr>
        <p:blipFill>
          <a:blip r:embed="rId1"/>
          <a:stretch/>
        </p:blipFill>
        <p:spPr>
          <a:xfrm>
            <a:off x="1180800" y="1935360"/>
            <a:ext cx="6437880" cy="387324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326" name="CustomShape 4"/>
          <p:cNvSpPr/>
          <p:nvPr/>
        </p:nvSpPr>
        <p:spPr>
          <a:xfrm>
            <a:off x="5721480" y="3254760"/>
            <a:ext cx="714960" cy="48132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5"/>
          <p:cNvSpPr/>
          <p:nvPr/>
        </p:nvSpPr>
        <p:spPr>
          <a:xfrm flipH="1" rot="10800000">
            <a:off x="6437160" y="3080160"/>
            <a:ext cx="1911600" cy="41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Google Shape;461;p40" descr=""/>
          <p:cNvPicPr/>
          <p:nvPr/>
        </p:nvPicPr>
        <p:blipFill>
          <a:blip r:embed="rId2"/>
          <a:stretch/>
        </p:blipFill>
        <p:spPr>
          <a:xfrm>
            <a:off x="8442720" y="1984680"/>
            <a:ext cx="6643080" cy="373644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1180800" y="64620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Manage Customer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FC35E8E-2DD5-4C98-8C30-B51FC777E3E5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29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6349320" y="3470760"/>
            <a:ext cx="714960" cy="57492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2" name="Google Shape;469;p41" descr=""/>
          <p:cNvPicPr/>
          <p:nvPr/>
        </p:nvPicPr>
        <p:blipFill>
          <a:blip r:embed="rId1"/>
          <a:stretch/>
        </p:blipFill>
        <p:spPr>
          <a:xfrm>
            <a:off x="1180800" y="1803960"/>
            <a:ext cx="6759000" cy="3908880"/>
          </a:xfrm>
          <a:prstGeom prst="rect">
            <a:avLst/>
          </a:prstGeom>
          <a:ln w="0">
            <a:noFill/>
          </a:ln>
        </p:spPr>
      </p:pic>
      <p:sp>
        <p:nvSpPr>
          <p:cNvPr id="333" name="CustomShape 4"/>
          <p:cNvSpPr/>
          <p:nvPr/>
        </p:nvSpPr>
        <p:spPr>
          <a:xfrm>
            <a:off x="6451200" y="2977560"/>
            <a:ext cx="393840" cy="45216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5"/>
          <p:cNvSpPr/>
          <p:nvPr/>
        </p:nvSpPr>
        <p:spPr>
          <a:xfrm flipH="1" rot="10800000">
            <a:off x="6845040" y="2124720"/>
            <a:ext cx="1940760" cy="107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35" name="Google Shape;472;p41" descr=""/>
          <p:cNvPicPr/>
          <p:nvPr/>
        </p:nvPicPr>
        <p:blipFill>
          <a:blip r:embed="rId2"/>
          <a:stretch/>
        </p:blipFill>
        <p:spPr>
          <a:xfrm>
            <a:off x="8786520" y="585360"/>
            <a:ext cx="6086160" cy="307800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473;p41" descr=""/>
          <p:cNvPicPr/>
          <p:nvPr/>
        </p:nvPicPr>
        <p:blipFill>
          <a:blip r:embed="rId3"/>
          <a:stretch/>
        </p:blipFill>
        <p:spPr>
          <a:xfrm>
            <a:off x="8783640" y="3905640"/>
            <a:ext cx="6091560" cy="307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399680" y="68832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Objective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1399680" y="1894320"/>
            <a:ext cx="12824280" cy="51732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 marL="457200" indent="-387000">
              <a:lnSpc>
                <a:spcPct val="150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Calibri"/>
              </a:rPr>
              <a:t>On-demand Home Care Services.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457200" indent="-387000">
              <a:lnSpc>
                <a:spcPct val="150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Calibri"/>
              </a:rPr>
              <a:t>Affordable and flexible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457200" indent="-387000">
              <a:lnSpc>
                <a:spcPct val="150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Calibri"/>
              </a:rPr>
              <a:t>Any time at any place.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50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BFF728D-DB57-4D32-A0BA-332E7A926E3F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3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1180800" y="64620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Manage Provider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F128615-C3FA-4D18-813B-DC646587BA43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30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39" name="Google Shape;480;p42" descr=""/>
          <p:cNvPicPr/>
          <p:nvPr/>
        </p:nvPicPr>
        <p:blipFill>
          <a:blip r:embed="rId1"/>
          <a:stretch/>
        </p:blipFill>
        <p:spPr>
          <a:xfrm>
            <a:off x="905040" y="1926720"/>
            <a:ext cx="6626160" cy="4217760"/>
          </a:xfrm>
          <a:prstGeom prst="rect">
            <a:avLst/>
          </a:prstGeom>
          <a:ln w="0">
            <a:noFill/>
          </a:ln>
        </p:spPr>
      </p:pic>
      <p:pic>
        <p:nvPicPr>
          <p:cNvPr id="340" name="Google Shape;481;p42" descr=""/>
          <p:cNvPicPr/>
          <p:nvPr/>
        </p:nvPicPr>
        <p:blipFill>
          <a:blip r:embed="rId2"/>
          <a:stretch/>
        </p:blipFill>
        <p:spPr>
          <a:xfrm>
            <a:off x="8611200" y="824760"/>
            <a:ext cx="6290280" cy="2860560"/>
          </a:xfrm>
          <a:prstGeom prst="rect">
            <a:avLst/>
          </a:prstGeom>
          <a:ln w="0">
            <a:noFill/>
          </a:ln>
        </p:spPr>
      </p:pic>
      <p:sp>
        <p:nvSpPr>
          <p:cNvPr id="341" name="CustomShape 3"/>
          <p:cNvSpPr/>
          <p:nvPr/>
        </p:nvSpPr>
        <p:spPr>
          <a:xfrm>
            <a:off x="1780560" y="2766960"/>
            <a:ext cx="612720" cy="57492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4"/>
          <p:cNvSpPr/>
          <p:nvPr/>
        </p:nvSpPr>
        <p:spPr>
          <a:xfrm flipH="1" rot="10800000">
            <a:off x="2392920" y="2255040"/>
            <a:ext cx="6217560" cy="79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43" name="Google Shape;484;p42" descr=""/>
          <p:cNvPicPr/>
          <p:nvPr/>
        </p:nvPicPr>
        <p:blipFill>
          <a:blip r:embed="rId3"/>
          <a:stretch/>
        </p:blipFill>
        <p:spPr>
          <a:xfrm>
            <a:off x="8622000" y="3838680"/>
            <a:ext cx="6269040" cy="3152160"/>
          </a:xfrm>
          <a:prstGeom prst="rect">
            <a:avLst/>
          </a:prstGeom>
          <a:ln w="0">
            <a:noFill/>
          </a:ln>
        </p:spPr>
      </p:pic>
      <p:sp>
        <p:nvSpPr>
          <p:cNvPr id="344" name="CustomShape 5"/>
          <p:cNvSpPr/>
          <p:nvPr/>
        </p:nvSpPr>
        <p:spPr>
          <a:xfrm>
            <a:off x="8611200" y="2255040"/>
            <a:ext cx="10440" cy="3159720"/>
          </a:xfrm>
          <a:prstGeom prst="bentConnector3">
            <a:avLst>
              <a:gd name="adj1" fmla="val -2204861"/>
            </a:avLst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1180800" y="64620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Update-Delete Provider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5BA4C5A-706C-4435-A595-5DF8B89C9186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31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47" name="Google Shape;492;p43" descr=""/>
          <p:cNvPicPr/>
          <p:nvPr/>
        </p:nvPicPr>
        <p:blipFill>
          <a:blip r:embed="rId1"/>
          <a:stretch/>
        </p:blipFill>
        <p:spPr>
          <a:xfrm>
            <a:off x="905040" y="1926720"/>
            <a:ext cx="6626160" cy="4217760"/>
          </a:xfrm>
          <a:prstGeom prst="rect">
            <a:avLst/>
          </a:prstGeom>
          <a:ln w="0">
            <a:noFill/>
          </a:ln>
        </p:spPr>
      </p:pic>
      <p:sp>
        <p:nvSpPr>
          <p:cNvPr id="348" name="CustomShape 3"/>
          <p:cNvSpPr/>
          <p:nvPr/>
        </p:nvSpPr>
        <p:spPr>
          <a:xfrm>
            <a:off x="5604840" y="3470760"/>
            <a:ext cx="612720" cy="57492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 flipH="1" rot="10800000">
            <a:off x="6217920" y="2255400"/>
            <a:ext cx="2393280" cy="150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50" name="Google Shape;496;p43" descr=""/>
          <p:cNvPicPr/>
          <p:nvPr/>
        </p:nvPicPr>
        <p:blipFill>
          <a:blip r:embed="rId2"/>
          <a:stretch/>
        </p:blipFill>
        <p:spPr>
          <a:xfrm>
            <a:off x="8674920" y="876600"/>
            <a:ext cx="6163200" cy="2593800"/>
          </a:xfrm>
          <a:prstGeom prst="rect">
            <a:avLst/>
          </a:prstGeom>
          <a:ln w="0">
            <a:noFill/>
          </a:ln>
        </p:spPr>
      </p:pic>
      <p:pic>
        <p:nvPicPr>
          <p:cNvPr id="351" name="Google Shape;497;p43" descr=""/>
          <p:cNvPicPr/>
          <p:nvPr/>
        </p:nvPicPr>
        <p:blipFill>
          <a:blip r:embed="rId3"/>
          <a:stretch/>
        </p:blipFill>
        <p:spPr>
          <a:xfrm>
            <a:off x="8742600" y="3838680"/>
            <a:ext cx="6226920" cy="3072960"/>
          </a:xfrm>
          <a:prstGeom prst="rect">
            <a:avLst/>
          </a:prstGeom>
          <a:ln w="0">
            <a:noFill/>
          </a:ln>
        </p:spPr>
      </p:pic>
      <p:sp>
        <p:nvSpPr>
          <p:cNvPr id="352" name="CustomShape 5"/>
          <p:cNvSpPr/>
          <p:nvPr/>
        </p:nvSpPr>
        <p:spPr>
          <a:xfrm>
            <a:off x="6100920" y="4046040"/>
            <a:ext cx="524880" cy="53676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6"/>
          <p:cNvSpPr/>
          <p:nvPr/>
        </p:nvSpPr>
        <p:spPr>
          <a:xfrm>
            <a:off x="6626160" y="4314600"/>
            <a:ext cx="2028600" cy="35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1180800" y="646200"/>
            <a:ext cx="12824280" cy="676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5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Manage Feedback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67E8D5B-380A-4104-9579-C3426E169CD8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32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56" name="Google Shape;506;p44" descr=""/>
          <p:cNvPicPr/>
          <p:nvPr/>
        </p:nvPicPr>
        <p:blipFill>
          <a:blip r:embed="rId1"/>
          <a:stretch/>
        </p:blipFill>
        <p:spPr>
          <a:xfrm>
            <a:off x="1050840" y="1986480"/>
            <a:ext cx="6626160" cy="3909960"/>
          </a:xfrm>
          <a:prstGeom prst="rect">
            <a:avLst/>
          </a:prstGeom>
          <a:ln w="0">
            <a:noFill/>
          </a:ln>
        </p:spPr>
      </p:pic>
      <p:pic>
        <p:nvPicPr>
          <p:cNvPr id="357" name="Google Shape;507;p44" descr=""/>
          <p:cNvPicPr/>
          <p:nvPr/>
        </p:nvPicPr>
        <p:blipFill>
          <a:blip r:embed="rId2"/>
          <a:stretch/>
        </p:blipFill>
        <p:spPr>
          <a:xfrm>
            <a:off x="8326080" y="704520"/>
            <a:ext cx="6684480" cy="3111840"/>
          </a:xfrm>
          <a:prstGeom prst="rect">
            <a:avLst/>
          </a:prstGeom>
          <a:ln w="0">
            <a:noFill/>
          </a:ln>
        </p:spPr>
      </p:pic>
      <p:sp>
        <p:nvSpPr>
          <p:cNvPr id="358" name="CustomShape 3"/>
          <p:cNvSpPr/>
          <p:nvPr/>
        </p:nvSpPr>
        <p:spPr>
          <a:xfrm flipH="1" rot="10800000">
            <a:off x="6743520" y="1357920"/>
            <a:ext cx="3736080" cy="196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4"/>
          <p:cNvSpPr/>
          <p:nvPr/>
        </p:nvSpPr>
        <p:spPr>
          <a:xfrm>
            <a:off x="6188760" y="3035880"/>
            <a:ext cx="641880" cy="408240"/>
          </a:xfrm>
          <a:prstGeom prst="ellipse">
            <a:avLst/>
          </a:prstGeom>
          <a:noFill/>
          <a:ln w="2857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0" name="Google Shape;510;p44" descr=""/>
          <p:cNvPicPr/>
          <p:nvPr/>
        </p:nvPicPr>
        <p:blipFill>
          <a:blip r:embed="rId3"/>
          <a:stretch/>
        </p:blipFill>
        <p:spPr>
          <a:xfrm>
            <a:off x="8355240" y="4115880"/>
            <a:ext cx="6626160" cy="283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1399680" y="123588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FUTURE ENHANCEMENT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1399680" y="2183760"/>
            <a:ext cx="13507920" cy="4807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 marL="457200" indent="-421920" algn="just">
              <a:lnSpc>
                <a:spcPct val="115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GB" sz="3050" spc="-1" strike="noStrike">
                <a:solidFill>
                  <a:srgbClr val="000000"/>
                </a:solidFill>
                <a:latin typeface="Calibri"/>
                <a:ea typeface="Calibri"/>
              </a:rPr>
              <a:t>In future, I will add Provider Dashboard in which they can able to add there services by their own.</a:t>
            </a:r>
            <a:endParaRPr b="0" lang="en-US" sz="3050" spc="-1" strike="noStrike">
              <a:solidFill>
                <a:srgbClr val="000000"/>
              </a:solidFill>
              <a:latin typeface="Arial"/>
            </a:endParaRPr>
          </a:p>
          <a:p>
            <a:pPr marL="457200" indent="-421920" algn="just">
              <a:lnSpc>
                <a:spcPct val="115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GB" sz="3050" spc="-1" strike="noStrike">
                <a:solidFill>
                  <a:srgbClr val="000000"/>
                </a:solidFill>
                <a:latin typeface="Calibri"/>
                <a:ea typeface="Calibri"/>
              </a:rPr>
              <a:t>Admin Dashboard </a:t>
            </a:r>
            <a:endParaRPr b="0" lang="en-US" sz="3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CD408B1-4C25-4AEB-99F6-88AC315C077F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33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1399680" y="2812320"/>
            <a:ext cx="12824280" cy="13950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5100" spc="-1" strike="noStrike">
                <a:solidFill>
                  <a:srgbClr val="af7b51"/>
                </a:solidFill>
                <a:latin typeface="Nunito"/>
                <a:ea typeface="Nunito"/>
              </a:rPr>
              <a:t>THANK YOU!!</a:t>
            </a:r>
            <a:endParaRPr b="0" lang="en-US" sz="5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D94C013-EB92-4EAE-989F-DE0BFEBA636E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399680" y="51984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Tools And Technology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 rot="20615400">
            <a:off x="11513520" y="3736080"/>
            <a:ext cx="1631880" cy="842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3"/>
          <p:cNvSpPr/>
          <p:nvPr/>
        </p:nvSpPr>
        <p:spPr>
          <a:xfrm flipH="1" rot="984600">
            <a:off x="10002960" y="3736080"/>
            <a:ext cx="1631880" cy="842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4"/>
          <p:cNvSpPr/>
          <p:nvPr/>
        </p:nvSpPr>
        <p:spPr>
          <a:xfrm rot="20615400">
            <a:off x="8502840" y="3736080"/>
            <a:ext cx="1631880" cy="842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5"/>
          <p:cNvSpPr/>
          <p:nvPr/>
        </p:nvSpPr>
        <p:spPr>
          <a:xfrm flipH="1" rot="984600">
            <a:off x="6996600" y="3736080"/>
            <a:ext cx="1631880" cy="842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6"/>
          <p:cNvSpPr/>
          <p:nvPr/>
        </p:nvSpPr>
        <p:spPr>
          <a:xfrm rot="20615400">
            <a:off x="5502240" y="3736080"/>
            <a:ext cx="1631880" cy="842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7"/>
          <p:cNvSpPr/>
          <p:nvPr/>
        </p:nvSpPr>
        <p:spPr>
          <a:xfrm flipH="1" rot="984600">
            <a:off x="3996000" y="3736080"/>
            <a:ext cx="1631880" cy="84240"/>
          </a:xfrm>
          <a:prstGeom prst="roundRect">
            <a:avLst>
              <a:gd name="adj" fmla="val 50000"/>
            </a:avLst>
          </a:prstGeom>
          <a:solidFill>
            <a:srgbClr val="1b78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8"/>
          <p:cNvSpPr/>
          <p:nvPr/>
        </p:nvSpPr>
        <p:spPr>
          <a:xfrm rot="20615400">
            <a:off x="2501640" y="3736080"/>
            <a:ext cx="1631880" cy="84240"/>
          </a:xfrm>
          <a:prstGeom prst="roundRect">
            <a:avLst>
              <a:gd name="adj" fmla="val 50000"/>
            </a:avLst>
          </a:prstGeom>
          <a:solidFill>
            <a:srgbClr val="1b78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Google Shape;159;p16" descr=""/>
          <p:cNvPicPr/>
          <p:nvPr/>
        </p:nvPicPr>
        <p:blipFill>
          <a:blip r:embed="rId1"/>
          <a:stretch/>
        </p:blipFill>
        <p:spPr>
          <a:xfrm>
            <a:off x="5704200" y="2013120"/>
            <a:ext cx="2679840" cy="1500480"/>
          </a:xfrm>
          <a:prstGeom prst="rect">
            <a:avLst/>
          </a:prstGeom>
          <a:ln w="9525">
            <a:solidFill>
              <a:schemeClr val="dk2"/>
            </a:solidFill>
            <a:round/>
          </a:ln>
        </p:spPr>
      </p:pic>
      <p:pic>
        <p:nvPicPr>
          <p:cNvPr id="125" name="Google Shape;160;p16" descr=""/>
          <p:cNvPicPr/>
          <p:nvPr/>
        </p:nvPicPr>
        <p:blipFill>
          <a:blip r:embed="rId2"/>
          <a:stretch/>
        </p:blipFill>
        <p:spPr>
          <a:xfrm>
            <a:off x="7405920" y="4059720"/>
            <a:ext cx="2502720" cy="1352160"/>
          </a:xfrm>
          <a:prstGeom prst="rect">
            <a:avLst/>
          </a:prstGeom>
          <a:ln w="9525">
            <a:solidFill>
              <a:schemeClr val="dk2"/>
            </a:solidFill>
            <a:round/>
          </a:ln>
        </p:spPr>
      </p:pic>
      <p:pic>
        <p:nvPicPr>
          <p:cNvPr id="126" name="Google Shape;161;p16" descr=""/>
          <p:cNvPicPr/>
          <p:nvPr/>
        </p:nvPicPr>
        <p:blipFill>
          <a:blip r:embed="rId3"/>
          <a:stretch/>
        </p:blipFill>
        <p:spPr>
          <a:xfrm>
            <a:off x="9330480" y="2013120"/>
            <a:ext cx="2828160" cy="1500480"/>
          </a:xfrm>
          <a:prstGeom prst="rect">
            <a:avLst/>
          </a:prstGeom>
          <a:ln w="9525">
            <a:solidFill>
              <a:schemeClr val="dk2"/>
            </a:solidFill>
            <a:round/>
          </a:ln>
        </p:spPr>
      </p:pic>
      <p:pic>
        <p:nvPicPr>
          <p:cNvPr id="127" name="Google Shape;162;p16" descr=""/>
          <p:cNvPicPr/>
          <p:nvPr/>
        </p:nvPicPr>
        <p:blipFill>
          <a:blip r:embed="rId4"/>
          <a:stretch/>
        </p:blipFill>
        <p:spPr>
          <a:xfrm>
            <a:off x="511560" y="4066200"/>
            <a:ext cx="2679840" cy="1500480"/>
          </a:xfrm>
          <a:prstGeom prst="rect">
            <a:avLst/>
          </a:prstGeom>
          <a:ln w="9525">
            <a:solidFill>
              <a:schemeClr val="dk2"/>
            </a:solidFill>
            <a:round/>
          </a:ln>
        </p:spPr>
      </p:pic>
      <p:pic>
        <p:nvPicPr>
          <p:cNvPr id="128" name="Google Shape;163;p16" descr=""/>
          <p:cNvPicPr/>
          <p:nvPr/>
        </p:nvPicPr>
        <p:blipFill>
          <a:blip r:embed="rId5"/>
          <a:stretch/>
        </p:blipFill>
        <p:spPr>
          <a:xfrm>
            <a:off x="4113000" y="4140360"/>
            <a:ext cx="2679840" cy="1339920"/>
          </a:xfrm>
          <a:prstGeom prst="rect">
            <a:avLst/>
          </a:prstGeom>
          <a:ln w="9525">
            <a:solidFill>
              <a:schemeClr val="dk2"/>
            </a:solidFill>
            <a:round/>
          </a:ln>
        </p:spPr>
      </p:pic>
      <p:pic>
        <p:nvPicPr>
          <p:cNvPr id="129" name="Google Shape;164;p16" descr=""/>
          <p:cNvPicPr/>
          <p:nvPr/>
        </p:nvPicPr>
        <p:blipFill>
          <a:blip r:embed="rId6"/>
          <a:stretch/>
        </p:blipFill>
        <p:spPr>
          <a:xfrm>
            <a:off x="2021400" y="1861200"/>
            <a:ext cx="2925720" cy="157032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165;p16" descr=""/>
          <p:cNvPicPr/>
          <p:nvPr/>
        </p:nvPicPr>
        <p:blipFill>
          <a:blip r:embed="rId7"/>
          <a:stretch/>
        </p:blipFill>
        <p:spPr>
          <a:xfrm>
            <a:off x="10818720" y="4059720"/>
            <a:ext cx="2831760" cy="1352160"/>
          </a:xfrm>
          <a:prstGeom prst="rect">
            <a:avLst/>
          </a:prstGeom>
          <a:ln w="9525">
            <a:solidFill>
              <a:schemeClr val="dk2"/>
            </a:solidFill>
            <a:round/>
          </a:ln>
        </p:spPr>
      </p:pic>
      <p:sp>
        <p:nvSpPr>
          <p:cNvPr id="131" name="TextShape 9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7D2D774-DAF2-4BC4-B990-419DCC8A3FD9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4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399680" y="80748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Modules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1399680" y="1663560"/>
            <a:ext cx="12824280" cy="50547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4" name="Group 3"/>
          <p:cNvGrpSpPr/>
          <p:nvPr/>
        </p:nvGrpSpPr>
        <p:grpSpPr>
          <a:xfrm>
            <a:off x="5458320" y="1837800"/>
            <a:ext cx="4707000" cy="4705920"/>
            <a:chOff x="5458320" y="1837800"/>
            <a:chExt cx="4707000" cy="4705920"/>
          </a:xfrm>
        </p:grpSpPr>
        <p:sp>
          <p:nvSpPr>
            <p:cNvPr id="135" name="CustomShape 4"/>
            <p:cNvSpPr/>
            <p:nvPr/>
          </p:nvSpPr>
          <p:spPr>
            <a:xfrm>
              <a:off x="5458320" y="1837800"/>
              <a:ext cx="4707000" cy="4705920"/>
            </a:xfrm>
            <a:prstGeom prst="ellipse">
              <a:avLst/>
            </a:prstGeom>
            <a:solidFill>
              <a:srgbClr val="1d7e7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5"/>
            <p:cNvSpPr/>
            <p:nvPr/>
          </p:nvSpPr>
          <p:spPr>
            <a:xfrm>
              <a:off x="6658560" y="2187720"/>
              <a:ext cx="2305800" cy="108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560" rIns="133560" tIns="133560" bIns="1335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30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ADMIN</a:t>
              </a:r>
              <a:endParaRPr b="0" lang="en-US" sz="3000" spc="-1" strike="noStrike">
                <a:latin typeface="Arial"/>
              </a:endParaRPr>
            </a:p>
          </p:txBody>
        </p:sp>
      </p:grpSp>
      <p:grpSp>
        <p:nvGrpSpPr>
          <p:cNvPr id="137" name="Group 6"/>
          <p:cNvGrpSpPr/>
          <p:nvPr/>
        </p:nvGrpSpPr>
        <p:grpSpPr>
          <a:xfrm>
            <a:off x="6207480" y="3335400"/>
            <a:ext cx="3208320" cy="3208320"/>
            <a:chOff x="6207480" y="3335400"/>
            <a:chExt cx="3208320" cy="3208320"/>
          </a:xfrm>
        </p:grpSpPr>
        <p:sp>
          <p:nvSpPr>
            <p:cNvPr id="138" name="CustomShape 7"/>
            <p:cNvSpPr/>
            <p:nvPr/>
          </p:nvSpPr>
          <p:spPr>
            <a:xfrm>
              <a:off x="6207480" y="3335400"/>
              <a:ext cx="3208320" cy="3208320"/>
            </a:xfrm>
            <a:prstGeom prst="ellipse">
              <a:avLst/>
            </a:prstGeom>
            <a:solidFill>
              <a:srgbClr val="249c9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8"/>
            <p:cNvSpPr/>
            <p:nvPr/>
          </p:nvSpPr>
          <p:spPr>
            <a:xfrm>
              <a:off x="6732720" y="4549680"/>
              <a:ext cx="2158560" cy="78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560" rIns="133560" tIns="133560" bIns="1335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30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USER</a:t>
              </a:r>
              <a:endParaRPr b="0" lang="en-US" sz="3000" spc="-1" strike="noStrike">
                <a:latin typeface="Arial"/>
              </a:endParaRPr>
            </a:p>
          </p:txBody>
        </p:sp>
      </p:grpSp>
      <p:sp>
        <p:nvSpPr>
          <p:cNvPr id="140" name="TextShape 9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4B4C4AF-307C-43FD-AF76-00375F976D78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782040" y="420120"/>
            <a:ext cx="2540520" cy="398520"/>
          </a:xfrm>
          <a:prstGeom prst="rect">
            <a:avLst/>
          </a:prstGeom>
          <a:solidFill>
            <a:srgbClr val="f1c232"/>
          </a:solidFill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WE CARE HOME CARE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8052120" y="81900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3"/>
          <p:cNvSpPr/>
          <p:nvPr/>
        </p:nvSpPr>
        <p:spPr>
          <a:xfrm>
            <a:off x="1721880" y="1343880"/>
            <a:ext cx="10057320" cy="4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>
            <a:off x="1721880" y="1364760"/>
            <a:ext cx="360" cy="46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"/>
          <p:cNvSpPr/>
          <p:nvPr/>
        </p:nvSpPr>
        <p:spPr>
          <a:xfrm>
            <a:off x="11779200" y="1364760"/>
            <a:ext cx="360" cy="46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6"/>
          <p:cNvSpPr/>
          <p:nvPr/>
        </p:nvSpPr>
        <p:spPr>
          <a:xfrm>
            <a:off x="1034280" y="1826640"/>
            <a:ext cx="1374840" cy="461520"/>
          </a:xfrm>
          <a:prstGeom prst="rect">
            <a:avLst/>
          </a:prstGeom>
          <a:solidFill>
            <a:srgbClr val="f1c232"/>
          </a:solidFill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Admin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11417040" y="1826640"/>
            <a:ext cx="1033920" cy="461520"/>
          </a:xfrm>
          <a:prstGeom prst="rect">
            <a:avLst/>
          </a:prstGeom>
          <a:solidFill>
            <a:srgbClr val="f1c232"/>
          </a:solidFill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User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flipH="1">
            <a:off x="1699920" y="2288880"/>
            <a:ext cx="20520" cy="432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9"/>
          <p:cNvSpPr/>
          <p:nvPr/>
        </p:nvSpPr>
        <p:spPr>
          <a:xfrm>
            <a:off x="1721880" y="285552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0"/>
          <p:cNvSpPr/>
          <p:nvPr/>
        </p:nvSpPr>
        <p:spPr>
          <a:xfrm>
            <a:off x="1721880" y="350532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1"/>
          <p:cNvSpPr/>
          <p:nvPr/>
        </p:nvSpPr>
        <p:spPr>
          <a:xfrm>
            <a:off x="2624760" y="2609280"/>
            <a:ext cx="10339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Login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2" name="CustomShape 12"/>
          <p:cNvSpPr/>
          <p:nvPr/>
        </p:nvSpPr>
        <p:spPr>
          <a:xfrm>
            <a:off x="2624760" y="3271320"/>
            <a:ext cx="216216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Manage Services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1721880" y="405252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4"/>
          <p:cNvSpPr/>
          <p:nvPr/>
        </p:nvSpPr>
        <p:spPr>
          <a:xfrm>
            <a:off x="2624760" y="3819240"/>
            <a:ext cx="31489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Manage Subservices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5" name="CustomShape 15"/>
          <p:cNvSpPr/>
          <p:nvPr/>
        </p:nvSpPr>
        <p:spPr>
          <a:xfrm>
            <a:off x="1721880" y="470880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6"/>
          <p:cNvSpPr/>
          <p:nvPr/>
        </p:nvSpPr>
        <p:spPr>
          <a:xfrm>
            <a:off x="2624760" y="4481280"/>
            <a:ext cx="31489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Manage Providers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7" name="CustomShape 17"/>
          <p:cNvSpPr/>
          <p:nvPr/>
        </p:nvSpPr>
        <p:spPr>
          <a:xfrm>
            <a:off x="1721880" y="536508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8"/>
          <p:cNvSpPr/>
          <p:nvPr/>
        </p:nvSpPr>
        <p:spPr>
          <a:xfrm>
            <a:off x="2624760" y="5143320"/>
            <a:ext cx="31489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Manage Orders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9" name="CustomShape 19"/>
          <p:cNvSpPr/>
          <p:nvPr/>
        </p:nvSpPr>
        <p:spPr>
          <a:xfrm>
            <a:off x="1721880" y="659988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0"/>
          <p:cNvSpPr/>
          <p:nvPr/>
        </p:nvSpPr>
        <p:spPr>
          <a:xfrm>
            <a:off x="2624760" y="6353280"/>
            <a:ext cx="31489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Manage Feedback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1" name="CustomShape 21"/>
          <p:cNvSpPr/>
          <p:nvPr/>
        </p:nvSpPr>
        <p:spPr>
          <a:xfrm>
            <a:off x="1721880" y="595440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2"/>
          <p:cNvSpPr/>
          <p:nvPr/>
        </p:nvSpPr>
        <p:spPr>
          <a:xfrm>
            <a:off x="2624760" y="5748480"/>
            <a:ext cx="31489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Manage Customer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3" name="CustomShape 23"/>
          <p:cNvSpPr/>
          <p:nvPr/>
        </p:nvSpPr>
        <p:spPr>
          <a:xfrm flipH="1">
            <a:off x="8041680" y="819000"/>
            <a:ext cx="10080" cy="56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24"/>
          <p:cNvSpPr/>
          <p:nvPr/>
        </p:nvSpPr>
        <p:spPr>
          <a:xfrm flipH="1">
            <a:off x="11566080" y="2288880"/>
            <a:ext cx="20520" cy="432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5"/>
          <p:cNvSpPr/>
          <p:nvPr/>
        </p:nvSpPr>
        <p:spPr>
          <a:xfrm>
            <a:off x="11587680" y="272952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6"/>
          <p:cNvSpPr/>
          <p:nvPr/>
        </p:nvSpPr>
        <p:spPr>
          <a:xfrm>
            <a:off x="11587680" y="327132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7"/>
          <p:cNvSpPr/>
          <p:nvPr/>
        </p:nvSpPr>
        <p:spPr>
          <a:xfrm>
            <a:off x="11566800" y="375840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8"/>
          <p:cNvSpPr/>
          <p:nvPr/>
        </p:nvSpPr>
        <p:spPr>
          <a:xfrm>
            <a:off x="11587680" y="431208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9"/>
          <p:cNvSpPr/>
          <p:nvPr/>
        </p:nvSpPr>
        <p:spPr>
          <a:xfrm>
            <a:off x="11566800" y="488196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0"/>
          <p:cNvSpPr/>
          <p:nvPr/>
        </p:nvSpPr>
        <p:spPr>
          <a:xfrm>
            <a:off x="11566800" y="536508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1"/>
          <p:cNvSpPr/>
          <p:nvPr/>
        </p:nvSpPr>
        <p:spPr>
          <a:xfrm>
            <a:off x="11587680" y="595440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2"/>
          <p:cNvSpPr/>
          <p:nvPr/>
        </p:nvSpPr>
        <p:spPr>
          <a:xfrm>
            <a:off x="11587680" y="6599880"/>
            <a:ext cx="90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3"/>
          <p:cNvSpPr/>
          <p:nvPr/>
        </p:nvSpPr>
        <p:spPr>
          <a:xfrm>
            <a:off x="12450960" y="2533680"/>
            <a:ext cx="25405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Login,Registration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4" name="CustomShape 34"/>
          <p:cNvSpPr/>
          <p:nvPr/>
        </p:nvSpPr>
        <p:spPr>
          <a:xfrm>
            <a:off x="12490560" y="3025080"/>
            <a:ext cx="283644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Forget Password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5" name="CustomShape 35"/>
          <p:cNvSpPr/>
          <p:nvPr/>
        </p:nvSpPr>
        <p:spPr>
          <a:xfrm>
            <a:off x="12490560" y="3545280"/>
            <a:ext cx="283644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Browse Services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6" name="CustomShape 36"/>
          <p:cNvSpPr/>
          <p:nvPr/>
        </p:nvSpPr>
        <p:spPr>
          <a:xfrm>
            <a:off x="12490560" y="4065480"/>
            <a:ext cx="283644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Browse Categories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7" name="CustomShape 37"/>
          <p:cNvSpPr/>
          <p:nvPr/>
        </p:nvSpPr>
        <p:spPr>
          <a:xfrm>
            <a:off x="12490560" y="4586040"/>
            <a:ext cx="283644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Add to cart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8" name="CustomShape 38"/>
          <p:cNvSpPr/>
          <p:nvPr/>
        </p:nvSpPr>
        <p:spPr>
          <a:xfrm>
            <a:off x="12490560" y="5106240"/>
            <a:ext cx="283644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View Order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9" name="CustomShape 39"/>
          <p:cNvSpPr/>
          <p:nvPr/>
        </p:nvSpPr>
        <p:spPr>
          <a:xfrm>
            <a:off x="12490560" y="5748480"/>
            <a:ext cx="283644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Confirmation Email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0" name="CustomShape 40"/>
          <p:cNvSpPr/>
          <p:nvPr/>
        </p:nvSpPr>
        <p:spPr>
          <a:xfrm>
            <a:off x="12490560" y="6390720"/>
            <a:ext cx="283644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Give Feedback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1" name="CustomShape 41"/>
          <p:cNvSpPr/>
          <p:nvPr/>
        </p:nvSpPr>
        <p:spPr>
          <a:xfrm flipH="1">
            <a:off x="10885680" y="5102640"/>
            <a:ext cx="70092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42"/>
          <p:cNvSpPr/>
          <p:nvPr/>
        </p:nvSpPr>
        <p:spPr>
          <a:xfrm>
            <a:off x="9533160" y="4863240"/>
            <a:ext cx="15631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Place Order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43"/>
          <p:cNvSpPr/>
          <p:nvPr/>
        </p:nvSpPr>
        <p:spPr>
          <a:xfrm flipH="1">
            <a:off x="10885680" y="5613480"/>
            <a:ext cx="70092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44"/>
          <p:cNvSpPr/>
          <p:nvPr/>
        </p:nvSpPr>
        <p:spPr>
          <a:xfrm>
            <a:off x="8933400" y="5374080"/>
            <a:ext cx="195264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Update Profile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45"/>
          <p:cNvSpPr/>
          <p:nvPr/>
        </p:nvSpPr>
        <p:spPr>
          <a:xfrm flipH="1">
            <a:off x="10885680" y="6240960"/>
            <a:ext cx="70092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46"/>
          <p:cNvSpPr/>
          <p:nvPr/>
        </p:nvSpPr>
        <p:spPr>
          <a:xfrm>
            <a:off x="8933400" y="6001920"/>
            <a:ext cx="195264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View Ratings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7" name="TextShape 47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A9983BA-3499-4CCC-8B3A-4CEAB71D3A70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6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235;p19" descr=""/>
          <p:cNvPicPr/>
          <p:nvPr/>
        </p:nvPicPr>
        <p:blipFill>
          <a:blip r:embed="rId1"/>
          <a:stretch/>
        </p:blipFill>
        <p:spPr>
          <a:xfrm>
            <a:off x="907920" y="928440"/>
            <a:ext cx="1415520" cy="141552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189" name="CustomShape 1"/>
          <p:cNvSpPr/>
          <p:nvPr/>
        </p:nvSpPr>
        <p:spPr>
          <a:xfrm>
            <a:off x="2324160" y="1636200"/>
            <a:ext cx="305712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2614320" y="928440"/>
            <a:ext cx="2094120" cy="6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Request data  using Fetch Api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772200" y="2675880"/>
            <a:ext cx="209412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When User clicks on Button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2" name="Google Shape;237;p19" descr=""/>
          <p:cNvPicPr/>
          <p:nvPr/>
        </p:nvPicPr>
        <p:blipFill>
          <a:blip r:embed="rId2"/>
          <a:stretch/>
        </p:blipFill>
        <p:spPr>
          <a:xfrm>
            <a:off x="5381280" y="703440"/>
            <a:ext cx="1820880" cy="195732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193" name="CustomShape 4"/>
          <p:cNvSpPr/>
          <p:nvPr/>
        </p:nvSpPr>
        <p:spPr>
          <a:xfrm>
            <a:off x="5244840" y="2912040"/>
            <a:ext cx="209412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Backend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4" name="Google Shape;241;p19" descr=""/>
          <p:cNvPicPr/>
          <p:nvPr/>
        </p:nvPicPr>
        <p:blipFill>
          <a:blip r:embed="rId3"/>
          <a:stretch/>
        </p:blipFill>
        <p:spPr>
          <a:xfrm>
            <a:off x="9731880" y="797760"/>
            <a:ext cx="1945800" cy="186336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195" name="CustomShape 5"/>
          <p:cNvSpPr/>
          <p:nvPr/>
        </p:nvSpPr>
        <p:spPr>
          <a:xfrm>
            <a:off x="7637400" y="928440"/>
            <a:ext cx="2094120" cy="6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Send request to process Data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7202520" y="1682280"/>
            <a:ext cx="2529000" cy="4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11678040" y="1603440"/>
            <a:ext cx="2766600" cy="3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8"/>
          <p:cNvSpPr/>
          <p:nvPr/>
        </p:nvSpPr>
        <p:spPr>
          <a:xfrm>
            <a:off x="14465880" y="1663560"/>
            <a:ext cx="360" cy="381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9"/>
          <p:cNvSpPr/>
          <p:nvPr/>
        </p:nvSpPr>
        <p:spPr>
          <a:xfrm rot="10800000">
            <a:off x="11820960" y="5428080"/>
            <a:ext cx="264492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0"/>
          <p:cNvSpPr/>
          <p:nvPr/>
        </p:nvSpPr>
        <p:spPr>
          <a:xfrm>
            <a:off x="12694680" y="2871000"/>
            <a:ext cx="20941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Processing data in database and send data to backend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1" name="CustomShape 11"/>
          <p:cNvSpPr/>
          <p:nvPr/>
        </p:nvSpPr>
        <p:spPr>
          <a:xfrm>
            <a:off x="5816160" y="4818960"/>
            <a:ext cx="1957320" cy="12175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FRONTEND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 rot="10800000">
            <a:off x="7774200" y="5427360"/>
            <a:ext cx="2397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8077680" y="4709880"/>
            <a:ext cx="209412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700" spc="-1" strike="noStrike">
                <a:solidFill>
                  <a:srgbClr val="000000"/>
                </a:solidFill>
                <a:latin typeface="Calibri"/>
                <a:ea typeface="Calibri"/>
              </a:rPr>
              <a:t>Send Response in JSON format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204" name="CustomShape 14"/>
          <p:cNvSpPr/>
          <p:nvPr/>
        </p:nvSpPr>
        <p:spPr>
          <a:xfrm flipH="1">
            <a:off x="2734560" y="5428080"/>
            <a:ext cx="308052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Google Shape;253;p19" descr=""/>
          <p:cNvPicPr/>
          <p:nvPr/>
        </p:nvPicPr>
        <p:blipFill>
          <a:blip r:embed="rId4"/>
          <a:stretch/>
        </p:blipFill>
        <p:spPr>
          <a:xfrm>
            <a:off x="903600" y="4669920"/>
            <a:ext cx="1831320" cy="1546200"/>
          </a:xfrm>
          <a:prstGeom prst="rect">
            <a:avLst/>
          </a:prstGeom>
          <a:ln w="38100">
            <a:solidFill>
              <a:schemeClr val="dk2"/>
            </a:solidFill>
            <a:round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</p:pic>
      <p:sp>
        <p:nvSpPr>
          <p:cNvPr id="206" name="CustomShape 15"/>
          <p:cNvSpPr/>
          <p:nvPr/>
        </p:nvSpPr>
        <p:spPr>
          <a:xfrm>
            <a:off x="12215160" y="4840560"/>
            <a:ext cx="1856160" cy="44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700" spc="-1" strike="noStrike">
                <a:solidFill>
                  <a:srgbClr val="000000"/>
                </a:solidFill>
                <a:latin typeface="Calibri"/>
                <a:ea typeface="Calibri"/>
              </a:rPr>
              <a:t>Processing Data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207" name="CustomShape 16"/>
          <p:cNvSpPr/>
          <p:nvPr/>
        </p:nvSpPr>
        <p:spPr>
          <a:xfrm>
            <a:off x="903600" y="6252480"/>
            <a:ext cx="2246400" cy="6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Show Response based on Request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8" name="CustomShape 17"/>
          <p:cNvSpPr/>
          <p:nvPr/>
        </p:nvSpPr>
        <p:spPr>
          <a:xfrm>
            <a:off x="3400560" y="4956120"/>
            <a:ext cx="17503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RESPONSE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TextShape 18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5C226FE-BFDA-4BBD-8137-C52C09025580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10" name="CustomShape 19"/>
          <p:cNvSpPr/>
          <p:nvPr/>
        </p:nvSpPr>
        <p:spPr>
          <a:xfrm>
            <a:off x="4888080" y="3493080"/>
            <a:ext cx="6025680" cy="624960"/>
          </a:xfrm>
          <a:prstGeom prst="rect">
            <a:avLst/>
          </a:prstGeom>
          <a:noFill/>
          <a:ln w="0">
            <a:noFill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900" spc="-1" strike="noStrike">
                <a:solidFill>
                  <a:srgbClr val="af7b51"/>
                </a:solidFill>
                <a:latin typeface="Calibri"/>
                <a:ea typeface="Calibri"/>
              </a:rPr>
              <a:t>HOW OUR APPLICATION WORKS ??</a:t>
            </a:r>
            <a:endParaRPr b="0" lang="en-US" sz="2900" spc="-1" strike="noStrike">
              <a:latin typeface="Arial"/>
            </a:endParaRPr>
          </a:p>
        </p:txBody>
      </p:sp>
      <p:sp>
        <p:nvSpPr>
          <p:cNvPr id="211" name="CustomShape 20"/>
          <p:cNvSpPr/>
          <p:nvPr/>
        </p:nvSpPr>
        <p:spPr>
          <a:xfrm>
            <a:off x="9717480" y="2828160"/>
            <a:ext cx="209412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Database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2" name="Google Shape;260;p19" descr=""/>
          <p:cNvPicPr/>
          <p:nvPr/>
        </p:nvPicPr>
        <p:blipFill>
          <a:blip r:embed="rId5"/>
          <a:stretch/>
        </p:blipFill>
        <p:spPr>
          <a:xfrm>
            <a:off x="9990360" y="4448880"/>
            <a:ext cx="1820880" cy="1957320"/>
          </a:xfrm>
          <a:prstGeom prst="rect">
            <a:avLst/>
          </a:prstGeom>
          <a:ln w="38100">
            <a:solidFill>
              <a:schemeClr val="dk2"/>
            </a:solidFill>
            <a:round/>
          </a:ln>
        </p:spPr>
      </p:pic>
      <p:sp>
        <p:nvSpPr>
          <p:cNvPr id="213" name="CustomShape 21"/>
          <p:cNvSpPr/>
          <p:nvPr/>
        </p:nvSpPr>
        <p:spPr>
          <a:xfrm>
            <a:off x="9717480" y="6406920"/>
            <a:ext cx="209412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Backend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1320120" y="610200"/>
            <a:ext cx="12824280" cy="7084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000" spc="-1" strike="noStrike">
                <a:solidFill>
                  <a:srgbClr val="af7b51"/>
                </a:solidFill>
                <a:latin typeface="Nunito"/>
                <a:ea typeface="Nunito"/>
              </a:rPr>
              <a:t>FLOW CHART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Google Shape;267;p20" descr=""/>
          <p:cNvPicPr/>
          <p:nvPr/>
        </p:nvPicPr>
        <p:blipFill>
          <a:blip r:embed="rId1"/>
          <a:stretch/>
        </p:blipFill>
        <p:spPr>
          <a:xfrm>
            <a:off x="6780240" y="504000"/>
            <a:ext cx="2968560" cy="6523920"/>
          </a:xfrm>
          <a:prstGeom prst="rect">
            <a:avLst/>
          </a:prstGeom>
          <a:ln w="0">
            <a:noFill/>
          </a:ln>
        </p:spPr>
      </p:pic>
      <p:sp>
        <p:nvSpPr>
          <p:cNvPr id="216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F9B8840-313D-4DE5-95EA-488072631981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8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1399680" y="626760"/>
            <a:ext cx="12824280" cy="9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000" spc="-1" strike="noStrike">
                <a:solidFill>
                  <a:srgbClr val="af7b51"/>
                </a:solidFill>
                <a:latin typeface="Nunito"/>
                <a:ea typeface="Nunito"/>
              </a:rPr>
              <a:t>Implementation-Quick Demo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14337000" y="6640200"/>
            <a:ext cx="937080" cy="57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3389F89-6F7E-4285-9099-935F115E5F07}" type="slidenum">
              <a:rPr b="0" lang="en-GB" sz="1000" spc="-1" strike="noStrike">
                <a:solidFill>
                  <a:srgbClr val="233a44"/>
                </a:solidFill>
                <a:latin typeface="Nunito"/>
                <a:ea typeface="Nunito"/>
              </a:rPr>
              <a:t>9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19" name="Google Shape;275;p21" descr=""/>
          <p:cNvPicPr/>
          <p:nvPr/>
        </p:nvPicPr>
        <p:blipFill>
          <a:blip r:embed="rId1"/>
          <a:stretch/>
        </p:blipFill>
        <p:spPr>
          <a:xfrm>
            <a:off x="5102280" y="1874160"/>
            <a:ext cx="5080680" cy="4597560"/>
          </a:xfrm>
          <a:prstGeom prst="rect">
            <a:avLst/>
          </a:prstGeom>
          <a:ln w="38100">
            <a:solidFill>
              <a:schemeClr val="dk2"/>
            </a:solidFill>
            <a:round/>
          </a:ln>
          <a:effectLst>
            <a:outerShdw algn="bl" dir="18478297" dist="18723" rotWithShape="0">
              <a:schemeClr val="accent3">
                <a:alpha val="32000"/>
              </a:scheme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LibreOffice/7.0.4.2$Windows_X86_64 LibreOffice_project/dcf040e67528d9187c66b2379df5ea4407429775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2021-04-15T10:44:17Z</dcterms:modified>
  <cp:revision>1</cp:revision>
  <dc:subject/>
  <dc:title/>
</cp:coreProperties>
</file>